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91" d="100"/>
          <a:sy n="91" d="100"/>
        </p:scale>
        <p:origin x="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E1E02-1815-34FC-0553-899D103FE9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7B4B2C-BAD6-A29B-8C5E-FB9D7BB640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6F0CF-03EE-AFE4-BEDB-BA7D0B3D6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69B406-8616-57F4-DB34-00B51A6D2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EF6C6-079F-2373-A789-A8161F54C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31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0BF06-7F75-B632-E395-A44766516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0D8D2F-6299-2703-B30C-31C72B443E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8AAA5D-00C1-61F1-12F4-D25585070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6910F-30C1-D0B8-9561-76BEF10B8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4288F-F7D3-846C-3ABB-A72454004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97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3EE178-DD6D-A768-68D0-D743E5F1BC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94595E-D4B8-1E53-0D69-EB9E8C652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1B9BA-EAB9-E5BF-934D-391681B5B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E6435E-FE3F-8A94-A3D0-16C624363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7F90CB-D46C-860E-AF1F-D9B1FB1DB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052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C0215-EABF-CDFF-5EDC-B48EBDA55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A45F0-6101-B375-3BE0-466AE45864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86490-9FDE-9B94-C2F4-B24ABAE82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0DA4E-EE78-0BF2-EED8-BFA1E712B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8011C3-7651-4E16-235C-7E52FC2A8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344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B81AA-A618-20F6-AA0E-AE0BE4C3A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7F886-ECDE-F998-7A84-B43DAA7AA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1B0E1-8E47-CD54-37BE-6606F9CE2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87A2E-4473-A40D-BB93-C28A5A5CF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A714E-54AF-0F35-C20A-C20B164AB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124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DFF8F-54C5-1884-D051-24D10890A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0C51C-FB11-3B82-ADF7-2CF4A09078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70D3DE-04E2-50A4-4306-1231EE2DFC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494B04-EC7B-D173-57B1-A96DE906D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34DC01-3CF9-90E5-9DE8-EAAD78E11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CD3AB7-3A4C-E1CA-6E15-982C5427A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72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F175AE-1993-6B87-17AC-97D45776F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6D4F48-9A52-BDC6-E5EB-9FF5F8D5F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4114AC-E4A6-0F13-4A46-79988D6D8C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918AE7-BD21-C6F4-055C-B8840366D6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1248A3-ED73-8B1F-A4F8-E7B31239BC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8E2FE8-A14D-6B19-58BC-58131524C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9A8586-0487-F052-74E5-9CCB0AB82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5EB1C6-A0F6-7FFC-8664-897A531B7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87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4894A-543E-FA72-CBFA-87D8D9BB2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BC6E7-730E-0A64-455D-49DFFB4F1E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53B7B4-540A-7CCD-2D3F-B9A6582DE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DCB39A-C1D1-E2D3-BC62-40BC7DD66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451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9ACC5DD-0A3C-21B0-2EDE-CA558C684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E0C2BC-42C5-1DF1-B2C3-92A3FB729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7278D0-D9C4-53A4-2672-B8928145D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29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41FD7-F28A-A9B1-B85C-FDF3F48CF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7903F-6B22-E91D-5E2B-AD9E6398FC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D103D-5DE6-CCF7-92E9-9F1A46F84D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DA60C3-8FB3-FBDA-2CBA-D9F0095F1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057C7-C673-7122-C493-CD0B2A055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17E51D-E699-FDCB-535D-8B2A1D853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866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33E9C-BD05-3137-BC42-12456D3AC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4EA2B5-1295-B284-554B-D74C0C66AF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08AE63-6E0E-4FB9-0901-B2EB65570B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CCDF65-7E31-5B41-5215-52EC15350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C824F-1BC2-5B2E-4548-5CA4B2292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AB9A6F-841A-A72C-1858-423389001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288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740076-B623-4E70-3CCD-455CB3878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1E7188-6657-E555-1DD3-FBC0B9E70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C9AA5F-4C4C-9470-66E6-A4245E3E5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279867-6B72-4A03-AAE5-42110E919BE4}" type="datetimeFigureOut">
              <a:rPr lang="en-US" smtClean="0"/>
              <a:t>5/15/2023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80010-FF69-256E-B2B9-6604B17C5F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40E4D-633B-BF4A-BF9F-E137F18896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377FB-7E34-4B7C-A3E8-0CE0ED5EC1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741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labs.openai.com/e/PmBPlFRy4cIpYBftoFLrT0u0/ZhfwlMfPYTHtv4FgO3U88jU7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og and cat in front of a house&#10;&#10;Description automatically generated with low confidence">
            <a:extLst>
              <a:ext uri="{FF2B5EF4-FFF2-40B4-BE49-F238E27FC236}">
                <a16:creationId xmlns:a16="http://schemas.microsoft.com/office/drawing/2014/main" id="{BA89CA79-9DC0-E044-E425-75EFEFE8D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703" y="69220"/>
            <a:ext cx="12424671" cy="678878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A0FD91-3E3C-B880-D234-12B5F420FC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18223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Once upon a sunny day, in a cozy little town, there lived a dog named Benny and a cat named Bella.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1C3C19-D267-FC7F-D0DD-9A3691D41B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5479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7AF0A-7D33-92E2-6EC4-0B8FDEF4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Benny and Bella became inseparable friends, proving that even the most unlikely pairs can create the most beautiful friendships.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7664E-0E85-A297-A066-122D08D00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000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828BA-8608-CA50-57B2-87CD26E4E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3709" y="2766218"/>
            <a:ext cx="2364581" cy="1325563"/>
          </a:xfrm>
        </p:spPr>
        <p:txBody>
          <a:bodyPr/>
          <a:lstStyle/>
          <a:p>
            <a:r>
              <a:rPr lang="en-US" dirty="0"/>
              <a:t>The end.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CCD72-6F0E-EEA4-56CD-7105A3BEF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309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lipart, cartoon, mammal, drawing&#10;&#10;Description automatically generated">
            <a:extLst>
              <a:ext uri="{FF2B5EF4-FFF2-40B4-BE49-F238E27FC236}">
                <a16:creationId xmlns:a16="http://schemas.microsoft.com/office/drawing/2014/main" id="{2784FD93-8E59-42DE-0FAE-23E5B44985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783" y="0"/>
            <a:ext cx="1235487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440824-2B80-B180-6CC4-C25217446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487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Benny loved to run and chase his tail, while Bella preferred to hide and pounce on shadows.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0F214-84F4-373E-4A81-C72DC20E0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hlinkClick r:id="rId3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027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at and dog playing with yarn&#10;&#10;Description automatically generated with medium confidence">
            <a:extLst>
              <a:ext uri="{FF2B5EF4-FFF2-40B4-BE49-F238E27FC236}">
                <a16:creationId xmlns:a16="http://schemas.microsoft.com/office/drawing/2014/main" id="{44F27414-06D1-0C62-6402-486599E10C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006"/>
            <a:ext cx="12192000" cy="70866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2642B4-F701-4669-509E-6034B9880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Their paths crossed one day when Benny's wagging tail accidentally knocked over Bella's favorite yarn.</a:t>
            </a:r>
          </a:p>
        </p:txBody>
      </p:sp>
    </p:spTree>
    <p:extLst>
      <p:ext uri="{BB962C8B-B14F-4D97-AF65-F5344CB8AC3E}">
        <p14:creationId xmlns:p14="http://schemas.microsoft.com/office/powerpoint/2010/main" val="1282470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8C4E5-3999-C181-C241-86C650036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Bella hissed and arched her back, but Benny's floppy ears drooped, and he wagged his tail apologetically.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B5446-CA40-32CF-71F2-8864EEBA9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9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AED53-1614-E7A0-E82C-0FAF90706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Benny tried to make amends, bringing Bella a squeaky toy and offering to share his chew bone.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BF12C-454C-CBE2-1264-4BE10DC32B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370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EFCFB-2D39-79AE-FFD1-AF67122A2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Bella eyed the offerings cautiously, but curiosity got the better of her, and she cautiously batted at the toy.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24EEF-50F8-4ADD-2F67-A99D155DF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760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8D5EE-F66C-105B-6082-F9556CE89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As Benny and Bella played together, their differences melted away, and they discovered they had more in common than they thought.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8DDED-25AE-6675-8F6E-547171E94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31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E9EC4-1CF5-E492-112D-A1B28AB04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Bella realized that Benny's boundless energy was contagious, and Benny learned the art of patience from Bella's graceful moves.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32B772-4B0D-EF30-45F2-47BEEC806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504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CD465-1208-E7B3-AD1D-3E6D09CED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They explored the town together, chasing butterflies, climbing trees, and even splashing in puddles on rainy days.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19BBE-EF26-B43F-616B-26F4E13E4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1149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210</Words>
  <Application>Microsoft Office PowerPoint</Application>
  <PresentationFormat>Widescreen</PresentationFormat>
  <Paragraphs>11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Once upon a sunny day, in a cozy little town, there lived a dog named Benny and a cat named Bella.</vt:lpstr>
      <vt:lpstr>Benny loved to run and chase his tail, while Bella preferred to hide and pounce on shadows.</vt:lpstr>
      <vt:lpstr>Their paths crossed one day when Benny's wagging tail accidentally knocked over Bella's favorite yarn.</vt:lpstr>
      <vt:lpstr>Bella hissed and arched her back, but Benny's floppy ears drooped, and he wagged his tail apologetically.</vt:lpstr>
      <vt:lpstr>Benny tried to make amends, bringing Bella a squeaky toy and offering to share his chew bone.</vt:lpstr>
      <vt:lpstr>Bella eyed the offerings cautiously, but curiosity got the better of her, and she cautiously batted at the toy.</vt:lpstr>
      <vt:lpstr>As Benny and Bella played together, their differences melted away, and they discovered they had more in common than they thought.</vt:lpstr>
      <vt:lpstr>Bella realized that Benny's boundless energy was contagious, and Benny learned the art of patience from Bella's graceful moves.</vt:lpstr>
      <vt:lpstr>They explored the town together, chasing butterflies, climbing trees, and even splashing in puddles on rainy days.</vt:lpstr>
      <vt:lpstr>Benny and Bella became inseparable friends, proving that even the most unlikely pairs can create the most beautiful friendships.</vt:lpstr>
      <vt:lpstr>The end.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Once upon a sunny day, in a cozy little town, there lived a dog named Benny and a cat named Bella.</dc:title>
  <dc:creator>Nadav Porat</dc:creator>
  <cp:lastModifiedBy>Nadav Porat</cp:lastModifiedBy>
  <cp:revision>1</cp:revision>
  <dcterms:created xsi:type="dcterms:W3CDTF">2023-05-15T17:56:38Z</dcterms:created>
  <dcterms:modified xsi:type="dcterms:W3CDTF">2023-05-15T18:09:29Z</dcterms:modified>
</cp:coreProperties>
</file>

<file path=docProps/thumbnail.jpeg>
</file>